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Fraunces Medium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  <p:embeddedFont>
      <p:font typeface="Epilogue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12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AI-Driven Multi-Agent System for DevOps Automation and Log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765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outlines an innovative approach to DevOps automation through an AI-driven multi-agent system, designed to enhance the reliability and efficiency of modern cloud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25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7477" y="2980968"/>
            <a:ext cx="6263759" cy="442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Expected Outcomes and Applications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1717477" y="3865721"/>
            <a:ext cx="221253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Expected Outcomes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17477" y="4319111"/>
            <a:ext cx="538186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Reduced MTTD: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Significantly decrease Mean Time To Detect issues.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717477" y="4947523"/>
            <a:ext cx="538186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Reduced MTTR: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Accelerate Mean Time To Recovery for incidents.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717477" y="5575935"/>
            <a:ext cx="538186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Improved Reliability: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Enhance overall system availability and stability.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717477" y="6204347"/>
            <a:ext cx="538186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Reduced Manual Intervention: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Free up SREs for more strategic tasks.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717477" y="6832759"/>
            <a:ext cx="538186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Practical DevOps + AI Integration: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Demonstrate the tangible benefits of AIOps.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538680" y="3865721"/>
            <a:ext cx="221253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Broad Applications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38680" y="4319111"/>
            <a:ext cx="538186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Cloud Infrastructure Management: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Streamline operations for complex cloud environments.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538680" y="4947523"/>
            <a:ext cx="538186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DevOps and SRE Automation: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Empower teams with advanced autonomous capabilities.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38680" y="5575935"/>
            <a:ext cx="538186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Enterprise System Monitoring: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Provide comprehensive oversight for critical business systems.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538680" y="6204347"/>
            <a:ext cx="538186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Self-Healing Cloud Platforms: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Build resilient platforms that automatically recover from disruptions.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538680" y="6832759"/>
            <a:ext cx="538186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IT Operations (AIOps):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Drive the next generation of intelligent IT management.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070021"/>
            <a:ext cx="911899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Conclusion: Shaping the Future of DevOps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93790" y="2977158"/>
            <a:ext cx="4196358" cy="3182422"/>
          </a:xfrm>
          <a:prstGeom prst="roundRect">
            <a:avLst>
              <a:gd name="adj" fmla="val 287"/>
            </a:avLst>
          </a:prstGeom>
          <a:solidFill>
            <a:srgbClr val="080E26">
              <a:alpha val="95000"/>
            </a:srgbClr>
          </a:solidFill>
          <a:ln w="30480">
            <a:solidFill>
              <a:srgbClr val="40465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3234452"/>
            <a:ext cx="3091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Intelligent Automation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724870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multi-agent AI system revolutionises DevOps by proactively detecting anomalies and autonomously resolving issues, moving beyond traditional reactive monitoring.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977158"/>
            <a:ext cx="4196358" cy="3182422"/>
          </a:xfrm>
          <a:prstGeom prst="roundRect">
            <a:avLst>
              <a:gd name="adj" fmla="val 287"/>
            </a:avLst>
          </a:prstGeom>
          <a:solidFill>
            <a:srgbClr val="080E26">
              <a:alpha val="95000"/>
            </a:srgbClr>
          </a:solidFill>
          <a:ln w="30480">
            <a:solidFill>
              <a:srgbClr val="4046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4256" y="3234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Enhanced Reliability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74256" y="3724870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significantly reducing Mean Time To Detect (MTTD) and Mean Time To Recovery (MTTR), we deliver more stable, resilient, and performant cloud operations.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2977158"/>
            <a:ext cx="4196358" cy="3182422"/>
          </a:xfrm>
          <a:prstGeom prst="roundRect">
            <a:avLst>
              <a:gd name="adj" fmla="val 287"/>
            </a:avLst>
          </a:prstGeom>
          <a:solidFill>
            <a:srgbClr val="080E26">
              <a:alpha val="95000"/>
            </a:srgbClr>
          </a:solidFill>
          <a:ln w="30480">
            <a:solidFill>
              <a:srgbClr val="4046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7427" y="3234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Future-Ready AIOps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97427" y="3724870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framework pioneers a new era of AI-powered IT operations, empowering SRE and DevOps teams to focus on innovation rather than manual intervention.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43958"/>
            <a:ext cx="117980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Overview: The Complexity of Cloud Operations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95109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Modern cloud applications are inherently complex, generating vast amounts of operational data including logs, metrics, and traces. Traditional, manual DevOps practices are often time-consuming and prone to errors when managing reliability.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2949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project introduces 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AI-driven multi-agent system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capable of autonomously monitoring, analysing, and responding to system issues, emulating the capabilities of a highly skilled Site Reliability Engineer (SRE).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6795" y="863441"/>
            <a:ext cx="8427244" cy="49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Motivation: The Drive for Intelligent DevOps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1026795" y="1758196"/>
            <a:ext cx="6188869" cy="2592705"/>
          </a:xfrm>
          <a:prstGeom prst="roundRect">
            <a:avLst>
              <a:gd name="adj" fmla="val 353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233249" y="1964650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8C98C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97318" y="2128718"/>
            <a:ext cx="268367" cy="2683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33249" y="2759988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Frequent Failures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233249" y="3190042"/>
            <a:ext cx="5775960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Cloud systems commonly experience failures, downtime, and performance degradation, impacting service availability.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498" y="1758196"/>
            <a:ext cx="6188988" cy="2592705"/>
          </a:xfrm>
          <a:prstGeom prst="roundRect">
            <a:avLst>
              <a:gd name="adj" fmla="val 353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20953" y="1964650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8C98C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5021" y="2128718"/>
            <a:ext cx="268367" cy="2683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0953" y="2759988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Alert Fatigue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20953" y="3190042"/>
            <a:ext cx="577607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Rule-based monitoring tools often overwhelm SREs with a deluge of non-critical alerts, leading to fatigue.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1026795" y="4549735"/>
            <a:ext cx="6188869" cy="2274570"/>
          </a:xfrm>
          <a:prstGeom prst="roundRect">
            <a:avLst>
              <a:gd name="adj" fmla="val 402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233249" y="4756190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8C98C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7318" y="4920258"/>
            <a:ext cx="268367" cy="2683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233249" y="5551527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Slow RCA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1233249" y="5981581"/>
            <a:ext cx="5775960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Root Cause Analysis (RCA) remains a largely manual and time-consuming process, delaying resolution.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414498" y="4549735"/>
            <a:ext cx="6188988" cy="2274570"/>
          </a:xfrm>
          <a:prstGeom prst="roundRect">
            <a:avLst>
              <a:gd name="adj" fmla="val 402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20953" y="4756190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8C98C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5021" y="4920258"/>
            <a:ext cx="268367" cy="2683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0953" y="5551527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Inefficient Scale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20953" y="5981581"/>
            <a:ext cx="577607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increasing scale and complexity of systems render human-only DevOps approaches highly inefficient.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1026795" y="7047905"/>
            <a:ext cx="1257669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There is a critical need for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81C9E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intelligent, autonomous, and adaptive DevOps systems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to address these challenges effectively.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472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Problem Statement: Limitations of Traditional Monitoring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1188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Traditional DevOps monitoring systems exhibit several key limitations: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0997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Static Thresholds: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Reliance on fixed alerts that fail to adapt to dynamic system behaviours.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9048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Limited Log Understanding: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Inability to comprehend complex log patterns and derive meaningful insights.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099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 Automated Remediation: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Lack of inherent capabilities for automatic problem resolution.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1509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Absence of Intelligent Decision-Making: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Deficiencies in making autonomous, context-aware operational decisions.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49605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81C9E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is to construct an AI-based system that can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81C9E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detect anomalies, analyse logs, pinpoint root causes, and initiate automated actions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042" y="596622"/>
            <a:ext cx="7630716" cy="108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Proposed Solution: A Multi-Agent AI Framework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243042" y="2001917"/>
            <a:ext cx="763071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proposed system leverages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81C9E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multiple AI agents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each with a specialised function: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3042" y="2936796"/>
            <a:ext cx="763071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Monitoring System Health: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Continuously tracking performance and status.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3042" y="3704153"/>
            <a:ext cx="763071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Detecting Anomalies using ML: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Identifying unusual patterns that indicate potential issues.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3042" y="4471511"/>
            <a:ext cx="763071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Analysing Logs and Traces: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Interpreting operational data to understand system behaviour.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3042" y="5238869"/>
            <a:ext cx="763071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Deciding Corrective Actions: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Formulating appropriate responses to detected problems.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43042" y="6006227"/>
            <a:ext cx="763071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Automating Recovery Steps: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Executing remediation without human intervention.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243042" y="6941106"/>
            <a:ext cx="763071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These agents collaborate seamlessly to deliver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81C9E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end-to-end DevOps automation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911423"/>
            <a:ext cx="8845629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Multi-Agent Architecture: Core Components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34020" y="1855113"/>
            <a:ext cx="6476286" cy="629126"/>
          </a:xfrm>
          <a:prstGeom prst="roundRect">
            <a:avLst>
              <a:gd name="adj" fmla="val 480067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14882" y="2012394"/>
            <a:ext cx="314563" cy="3145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3689" y="2693908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Monitoring Agent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3689" y="3147298"/>
            <a:ext cx="605694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Responsible for the continuous collection of metrics and logs from across the system infrastructure.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19975" y="1855113"/>
            <a:ext cx="6476405" cy="629126"/>
          </a:xfrm>
          <a:prstGeom prst="roundRect">
            <a:avLst>
              <a:gd name="adj" fmla="val 480067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0836" y="2012394"/>
            <a:ext cx="314563" cy="3145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29644" y="2693908"/>
            <a:ext cx="320111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Anomaly Detection Agent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629644" y="3147298"/>
            <a:ext cx="605706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Utilises machine learning algorithms to identify abnormal behaviour and potential deviations from baselines.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34020" y="4237911"/>
            <a:ext cx="6476286" cy="629126"/>
          </a:xfrm>
          <a:prstGeom prst="roundRect">
            <a:avLst>
              <a:gd name="adj" fmla="val 480067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4882" y="4395192"/>
            <a:ext cx="314563" cy="31456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43689" y="5076706"/>
            <a:ext cx="332291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Root Cause Analysis Agent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943689" y="5530096"/>
            <a:ext cx="605694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Employs AI reasoning frameworks to diagnose the underlying causes of system failures and performance issues.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419975" y="4237911"/>
            <a:ext cx="6476405" cy="629126"/>
          </a:xfrm>
          <a:prstGeom prst="roundRect">
            <a:avLst>
              <a:gd name="adj" fmla="val 480067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0836" y="4395192"/>
            <a:ext cx="314563" cy="31456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29644" y="5076706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Response Agent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7629644" y="5530096"/>
            <a:ext cx="605706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Determines and executes the most effective remediation actions to resolve identified problems.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34020" y="6982539"/>
            <a:ext cx="131623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All agents communicate via an efficient,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81C9E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event-driven messaging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backbone, ensuring swift and coordinated responses.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384" y="1227892"/>
            <a:ext cx="4122539" cy="454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Technologies Employed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123384" y="2137648"/>
            <a:ext cx="274153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Programming &amp; Backend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123384" y="2603897"/>
            <a:ext cx="3713083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Python: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primary language for agent development.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123384" y="3250049"/>
            <a:ext cx="3713083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FastAPI: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For building high-performance APIs and microservices.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23384" y="4014430"/>
            <a:ext cx="227492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/ ML Stack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123384" y="4480679"/>
            <a:ext cx="3713083" cy="873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Scikit-learn, PyTorch: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Core libraries for machine learning model development.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123384" y="5418058"/>
            <a:ext cx="3713083" cy="873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Anomaly Detection Algorithms: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Custom and established algorithms for pattern recognition.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287953" y="2137648"/>
            <a:ext cx="235088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DevOps &amp; Monitoring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7953" y="2603897"/>
            <a:ext cx="3713083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Docker: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Containerisation for scalable and consistent deployments.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0287953" y="3250049"/>
            <a:ext cx="3713083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Prometheus, Grafana: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For metrics collection, visualisation, and alerting.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287953" y="3896201"/>
            <a:ext cx="3713083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Loki: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Centralised log aggregation and querying.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287953" y="4542353"/>
            <a:ext cx="3713083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Jaeger: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Distributed tracing for end-to-end transaction visibility.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10287953" y="5306735"/>
            <a:ext cx="227492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Agents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7953" y="5772983"/>
            <a:ext cx="3713083" cy="1164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LLM-based Reasoning: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Leveraging advanced Large Language Models for complex decision-making and contextual understanding.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6159" y="492085"/>
            <a:ext cx="8083867" cy="447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System Workflow: From Anomaly to Resolution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6159" y="1297186"/>
            <a:ext cx="894636" cy="10735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29627" y="1476018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Generation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729627" y="1862852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Applications generate vital metrics, logs, and traces.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59" y="2370773"/>
            <a:ext cx="894636" cy="10735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29627" y="2549604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Collection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29627" y="2936438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Monitoring Agent gathers this data continuously.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59" y="3444359"/>
            <a:ext cx="894636" cy="10735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29627" y="3623191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Anomaly Detection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729627" y="4010025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Anomaly Agent identifies unusual system behaviours.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159" y="4517946"/>
            <a:ext cx="894636" cy="107358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729627" y="4696778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Root Cause Analysis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2729627" y="5083612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RCA Agent analyses logs to pinpoint issues.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159" y="5591532"/>
            <a:ext cx="894636" cy="107358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729627" y="5770364"/>
            <a:ext cx="260604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Automated Remediation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2729627" y="6157198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Response Agent executes corrective actions.</a:t>
            </a:r>
            <a:endParaRPr lang="en-US" sz="14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159" y="6665119"/>
            <a:ext cx="894636" cy="107358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729627" y="6843951"/>
            <a:ext cx="225075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Continuous Learning</a:t>
            </a:r>
            <a:endParaRPr lang="en-US" sz="1750" dirty="0"/>
          </a:p>
        </p:txBody>
      </p:sp>
      <p:sp>
        <p:nvSpPr>
          <p:cNvPr id="20" name="Text 12"/>
          <p:cNvSpPr/>
          <p:nvPr/>
        </p:nvSpPr>
        <p:spPr>
          <a:xfrm>
            <a:off x="2729627" y="7230785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System feedback refines future responses and improves models.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63455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Features and Advantages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020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80E26">
              <a:alpha val="95000"/>
            </a:srgbClr>
          </a:solidFill>
          <a:ln w="30480">
            <a:solidFill>
              <a:srgbClr val="40465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802011"/>
            <a:ext cx="121920" cy="1730812"/>
          </a:xfrm>
          <a:prstGeom prst="roundRect">
            <a:avLst>
              <a:gd name="adj" fmla="val 7500"/>
            </a:avLst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059305"/>
            <a:ext cx="29171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5497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Continuous oversight of system health and performance indicators.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18020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80E26">
              <a:alpha val="95000"/>
            </a:srgbClr>
          </a:solidFill>
          <a:ln w="30480">
            <a:solidFill>
              <a:srgbClr val="40465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1802011"/>
            <a:ext cx="121920" cy="1730812"/>
          </a:xfrm>
          <a:prstGeom prst="roundRect">
            <a:avLst>
              <a:gd name="adj" fmla="val 7500"/>
            </a:avLst>
          </a:prstGeom>
          <a:solidFill>
            <a:srgbClr val="8C98CA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059305"/>
            <a:ext cx="4073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Intelligent Anomaly Detection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25497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Advanced machine learning for proactive identification of irregularities.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3759637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80E26">
              <a:alpha val="95000"/>
            </a:srgbClr>
          </a:solidFill>
          <a:ln w="30480">
            <a:solidFill>
              <a:srgbClr val="40465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3759637"/>
            <a:ext cx="121920" cy="1730812"/>
          </a:xfrm>
          <a:prstGeom prst="roundRect">
            <a:avLst>
              <a:gd name="adj" fmla="val 7500"/>
            </a:avLst>
          </a:prstGeom>
          <a:solidFill>
            <a:srgbClr val="8C98CA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016931"/>
            <a:ext cx="4303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Automated Root Cause Analysis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45073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AI-driven diagnosis of underlying problems, speeding up resolution.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3759637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80E26">
              <a:alpha val="95000"/>
            </a:srgbClr>
          </a:solidFill>
          <a:ln w="30480">
            <a:solidFill>
              <a:srgbClr val="40465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3759637"/>
            <a:ext cx="121920" cy="1730812"/>
          </a:xfrm>
          <a:prstGeom prst="roundRect">
            <a:avLst>
              <a:gd name="adj" fmla="val 7500"/>
            </a:avLst>
          </a:prstGeom>
          <a:solidFill>
            <a:srgbClr val="8C98CA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016931"/>
            <a:ext cx="43984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Self-healing &amp; Auto-remediation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450734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Autonomous execution of corrective actions to restore system functionality.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71726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80E26">
              <a:alpha val="95000"/>
            </a:srgbClr>
          </a:solidFill>
          <a:ln w="30480">
            <a:solidFill>
              <a:srgbClr val="40465E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5717262"/>
            <a:ext cx="121920" cy="1730812"/>
          </a:xfrm>
          <a:prstGeom prst="roundRect">
            <a:avLst>
              <a:gd name="adj" fmla="val 7500"/>
            </a:avLst>
          </a:prstGeom>
          <a:solidFill>
            <a:srgbClr val="8C98CA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5974556"/>
            <a:ext cx="3854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Human-in-the-Loop Control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646497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Option for manual oversight and intervention when required.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71726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80E26">
              <a:alpha val="95000"/>
            </a:srgbClr>
          </a:solidFill>
          <a:ln w="30480">
            <a:solidFill>
              <a:srgbClr val="40465E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8067" y="5717262"/>
            <a:ext cx="121920" cy="1730812"/>
          </a:xfrm>
          <a:prstGeom prst="roundRect">
            <a:avLst>
              <a:gd name="adj" fmla="val 7500"/>
            </a:avLst>
          </a:prstGeom>
          <a:solidFill>
            <a:srgbClr val="8C98CA"/>
          </a:solidFill>
          <a:ln/>
        </p:spPr>
      </p:sp>
      <p:sp>
        <p:nvSpPr>
          <p:cNvPr id="25" name="Text 23"/>
          <p:cNvSpPr/>
          <p:nvPr/>
        </p:nvSpPr>
        <p:spPr>
          <a:xfrm>
            <a:off x="7777282" y="5974556"/>
            <a:ext cx="397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Scalable Cloud-Native Design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777282" y="646497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Built for modern cloud environments, ensuring high availability and elasticity.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2026-01-26T12:46:01Z</dcterms:created>
  <dcterms:modified xsi:type="dcterms:W3CDTF">2026-01-26T12:46:01Z</dcterms:modified>
</cp:coreProperties>
</file>